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a456fca6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a456fca6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a456fca6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a456fca6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a456fca6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a456fca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ce1cd055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ce1cd055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a48d51e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a48d51e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6ce1cd05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6ce1cd05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6ce1cd05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6ce1cd05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e1cd055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6ce1cd055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ce1cd05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ce1cd05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a456fca6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a456fca6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a456fca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a456fca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a456fca6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a456fca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7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Promises at Ease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(Same old story)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90525" y="27129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Vilva Athiban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307800" y="3909925"/>
            <a:ext cx="25245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@vilvaathibanpb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300" y="3942129"/>
            <a:ext cx="520899" cy="5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Multiple Promise - Promise.race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381550"/>
            <a:ext cx="4150893" cy="34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Multiple Promise - Promise.allSettled</a:t>
            </a:r>
            <a:endParaRPr sz="3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305350"/>
            <a:ext cx="4639860" cy="34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685800"/>
            <a:ext cx="6963625" cy="38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383825" y="749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Thank you !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334000" y="1523250"/>
            <a:ext cx="4395900" cy="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Feedback and Suggestions are welcome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Available for offline discussions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60950" y="3901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Follow me on twitter - </a:t>
            </a:r>
            <a:r>
              <a:rPr lang="en" sz="3000">
                <a:solidFill>
                  <a:srgbClr val="00FFFF"/>
                </a:solidFill>
              </a:rPr>
              <a:t>@vilvaathibanpb</a:t>
            </a:r>
            <a:endParaRPr sz="3000">
              <a:solidFill>
                <a:srgbClr val="00FFFF"/>
              </a:solidFill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4974500" y="601250"/>
            <a:ext cx="3084000" cy="2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00"/>
                </a:solidFill>
              </a:rPr>
              <a:t>QA Time</a:t>
            </a:r>
            <a:endParaRPr sz="3600">
              <a:solidFill>
                <a:srgbClr val="FFFF00"/>
              </a:solidFill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726" y="3460350"/>
            <a:ext cx="1252626" cy="9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425" y="619125"/>
            <a:ext cx="609600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Me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81000" y="1295400"/>
            <a:ext cx="8278200" cy="3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Javascript Developer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Occasional </a:t>
            </a:r>
            <a:r>
              <a:rPr lang="en" sz="1800">
                <a:solidFill>
                  <a:srgbClr val="FFFFFF"/>
                </a:solidFill>
              </a:rPr>
              <a:t>Blogger in Medium - Vilva Athiban P B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 do cartoons on Tech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Twitter @vilvaathibanpb , Youtube - Vilva Athiban</a:t>
            </a:r>
            <a:endParaRPr b="1" sz="24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Open Source contributor.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 code on JS, React, GraphQL these days.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Also, I love to teach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Promises - Recap...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81000" y="1600200"/>
            <a:ext cx="8420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 Promise represents the eventual completion or failure of an asynchronous operation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It has three states - pending, fulfilled &amp; rejected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.then(onFulfilled, onRejected) to chain promises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.catch() to handle errors / exceptions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.finally() to execute piece of code irrespective of completion or failure of the Promise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 &amp; bit of Code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686350"/>
            <a:ext cx="5355076" cy="27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Promise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381550"/>
            <a:ext cx="4722714" cy="34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Promise - Chaining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150" y="368750"/>
            <a:ext cx="3140775" cy="45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Promise - Dynamic Chaining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05350"/>
            <a:ext cx="5521491" cy="34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Multiple </a:t>
            </a: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Promise - Promise.all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00" y="1439925"/>
            <a:ext cx="3534715" cy="34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